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30AA-1D5A-4CE8-8434-EF8ADDF010C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08D0-5EF3-4915-9249-2D3FAC557E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Translate: 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1.  I </a:t>
            </a:r>
            <a:r>
              <a:rPr lang="en-US" sz="3200" dirty="0"/>
              <a:t>like to eat. 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  My </a:t>
            </a:r>
            <a:r>
              <a:rPr lang="en-US" sz="3200" dirty="0"/>
              <a:t>sister eats dessert for [</a:t>
            </a:r>
            <a:r>
              <a:rPr lang="en-US" sz="3200" dirty="0" err="1"/>
              <a:t>para</a:t>
            </a:r>
            <a:r>
              <a:rPr lang="en-US" sz="3200" dirty="0"/>
              <a:t>] breakfast. 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3.  She </a:t>
            </a:r>
            <a:r>
              <a:rPr lang="en-US" sz="3200" dirty="0"/>
              <a:t>is fat.</a:t>
            </a:r>
          </a:p>
        </p:txBody>
      </p:sp>
      <p:pic>
        <p:nvPicPr>
          <p:cNvPr id="1026" name="Picture 2" descr="http://g-ecx.images-amazon.com/images/G/01/dvd/afaddis/image/Bizar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4286250" cy="3219451"/>
          </a:xfrm>
          <a:prstGeom prst="rect">
            <a:avLst/>
          </a:prstGeom>
          <a:noFill/>
        </p:spPr>
      </p:pic>
      <p:pic>
        <p:nvPicPr>
          <p:cNvPr id="1028" name="Picture 4" descr="http://www.clickandlearn.cc/FreeBlacklineMaps/GIFFiles/Continents2BlueWa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76400"/>
            <a:ext cx="3727195" cy="2438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4343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Bonus: </a:t>
            </a:r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España</a:t>
            </a:r>
            <a:r>
              <a:rPr lang="en-US" dirty="0"/>
              <a:t>? 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capital?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Translate:   1.  I like to eat.   2.  My sister eats dessert for [para] breakfast.   3.  She is fat.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Translate:   1.  I like to eat.   2.  My sister eats dessert for [para] breakfast.   3.  She is fat.</dc:title>
  <dc:creator>Windows User</dc:creator>
  <cp:lastModifiedBy>Windows User</cp:lastModifiedBy>
  <cp:revision>2</cp:revision>
  <dcterms:created xsi:type="dcterms:W3CDTF">2015-05-07T19:13:51Z</dcterms:created>
  <dcterms:modified xsi:type="dcterms:W3CDTF">2015-05-07T19:25:42Z</dcterms:modified>
</cp:coreProperties>
</file>