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7F192-4072-4BF8-BB1A-E912DA43315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0E70-F0B9-4793-9BB5-CCCB8B1DE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610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 </a:t>
            </a:r>
            <a:r>
              <a:rPr lang="en-US" sz="3600" dirty="0"/>
              <a:t>Translate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      a.  We prepare dinner in the kitchen.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      b.  My cat drinks milk.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      c.  The boys do not run in the living room.</a:t>
            </a:r>
            <a:endParaRPr lang="en-US" dirty="0"/>
          </a:p>
        </p:txBody>
      </p:sp>
      <p:pic>
        <p:nvPicPr>
          <p:cNvPr id="1026" name="Picture 2" descr="http://static.panoramio.com/photos/large/31183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3657600" cy="2743200"/>
          </a:xfrm>
          <a:prstGeom prst="rect">
            <a:avLst/>
          </a:prstGeom>
          <a:noFill/>
        </p:spPr>
      </p:pic>
      <p:pic>
        <p:nvPicPr>
          <p:cNvPr id="1028" name="Picture 4" descr="http://assets.nydailynews.com/polopoly_fs/1.1375088.1371501094!/img/httpImage/image.jpg_gen/derivatives/gallery_1200/bus-house-hondur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09800"/>
            <a:ext cx="3354063" cy="2529523"/>
          </a:xfrm>
          <a:prstGeom prst="rect">
            <a:avLst/>
          </a:prstGeom>
          <a:noFill/>
        </p:spPr>
      </p:pic>
      <p:pic>
        <p:nvPicPr>
          <p:cNvPr id="1030" name="Picture 6" descr="http://www.worldatlas.com/webimage/countrys/namerica/camerica/hnn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267200"/>
            <a:ext cx="2368731" cy="2590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5000" y="5257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capital </a:t>
            </a:r>
            <a:r>
              <a:rPr lang="en-US" dirty="0" err="1" smtClean="0"/>
              <a:t>es</a:t>
            </a:r>
            <a:r>
              <a:rPr lang="en-US" dirty="0" smtClean="0"/>
              <a:t> Tegucigalpa.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 Translate       a.  We prepare dinner in the kitchen.       b.  My cat drinks milk.       c.  The boys do not run in the living room.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Translate       a.  We prepare dinner in the kitchen.       b.  My cat drinks milk.       c.  The boys do not run in the living room.</dc:title>
  <dc:creator>Windows User</dc:creator>
  <cp:lastModifiedBy>Windows User</cp:lastModifiedBy>
  <cp:revision>1</cp:revision>
  <dcterms:created xsi:type="dcterms:W3CDTF">2015-03-13T15:34:48Z</dcterms:created>
  <dcterms:modified xsi:type="dcterms:W3CDTF">2015-03-13T15:38:45Z</dcterms:modified>
</cp:coreProperties>
</file>